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3" r:id="rId2"/>
    <p:sldId id="264" r:id="rId3"/>
    <p:sldId id="268" r:id="rId4"/>
    <p:sldId id="293" r:id="rId5"/>
    <p:sldId id="267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309" r:id="rId22"/>
    <p:sldId id="310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9"/>
    <p:restoredTop sz="94618"/>
  </p:normalViewPr>
  <p:slideViewPr>
    <p:cSldViewPr snapToGrid="0" snapToObjects="1">
      <p:cViewPr varScale="1">
        <p:scale>
          <a:sx n="99" d="100"/>
          <a:sy n="99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7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4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2030-F080-874C-A4CE-320E0E15E6F0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B4AB-F187-9140-8B7F-4709C349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apier.com/apps/g2-crowd/integra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er.com/zapbook" TargetMode="External"/><Relationship Id="rId2" Type="http://schemas.openxmlformats.org/officeDocument/2006/relationships/hyperlink" Target="https://zapier.com/learn/getting-started-guide/what-is-zapie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zapier.com/apps" TargetMode="External"/><Relationship Id="rId4" Type="http://schemas.openxmlformats.org/officeDocument/2006/relationships/hyperlink" Target="https://zapier.com/pricin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apier.com/apps/g2-crowd/integra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4" y="488951"/>
            <a:ext cx="2819400" cy="130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0084" y="4444626"/>
            <a:ext cx="100118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charset="0"/>
                <a:ea typeface="Roboto Medium" charset="0"/>
                <a:cs typeface="Roboto Medium" charset="0"/>
              </a:rPr>
              <a:t>G2 Crowd - Zapier Integration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charset="0"/>
                <a:ea typeface="Roboto Light" charset="0"/>
                <a:cs typeface="Roboto Light" charset="0"/>
              </a:rPr>
              <a:t>Setup Guide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0084" y="5737289"/>
            <a:ext cx="566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charset="0"/>
                <a:ea typeface="Roboto Light" charset="0"/>
                <a:cs typeface="Roboto Light" charset="0"/>
              </a:rPr>
              <a:t>G2 Crowd   |    #1 B2B Tech Review Platform</a:t>
            </a:r>
          </a:p>
        </p:txBody>
      </p:sp>
    </p:spTree>
    <p:extLst>
      <p:ext uri="{BB962C8B-B14F-4D97-AF65-F5344CB8AC3E}">
        <p14:creationId xmlns:p14="http://schemas.microsoft.com/office/powerpoint/2010/main" val="310270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Set up your message template under ‘Message Text’. You can type in regular text or use G2 Crowd lead form values.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To view G2 Crowd lead form values, click the icon on the right-hand side.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Select the values you would like to use and proceed to the next step.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E83045-77F8-0E43-A2E7-B93C09AD5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22"/>
          <a:stretch/>
        </p:blipFill>
        <p:spPr>
          <a:xfrm>
            <a:off x="5826386" y="1231385"/>
            <a:ext cx="4014366" cy="4999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66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56878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When you are ready to turn on your Zap, give it a name and set the toggle to ‘ON’.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Zapier will start sending your data from G2 Crowd to the system you chose.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0D07273-02C4-7449-A432-09C6D4ABD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2" r="16141"/>
          <a:stretch/>
        </p:blipFill>
        <p:spPr>
          <a:xfrm>
            <a:off x="5756856" y="1603918"/>
            <a:ext cx="4828777" cy="40499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97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393650"/>
            <a:ext cx="614855" cy="0"/>
          </a:xfrm>
          <a:prstGeom prst="line">
            <a:avLst/>
          </a:prstGeom>
          <a:ln w="3810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5851" y="3317496"/>
            <a:ext cx="152307" cy="152307"/>
          </a:xfrm>
          <a:prstGeom prst="ellipse">
            <a:avLst/>
          </a:prstGeom>
          <a:solidFill>
            <a:srgbClr val="E5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497" y="3060583"/>
            <a:ext cx="1042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charset="0"/>
                <a:ea typeface="Roboto Medium" charset="0"/>
                <a:cs typeface="Roboto Medium" charset="0"/>
              </a:rPr>
              <a:t>EXAMPLE: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737" y="3808391"/>
            <a:ext cx="8504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Customize your lead values</a:t>
            </a:r>
            <a:r>
              <a:rPr lang="en-US" sz="2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29" y="6160272"/>
            <a:ext cx="1230972" cy="5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Follow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  <a:hlinkClick r:id="rId2"/>
              </a:rPr>
              <a:t>this 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 to begin setting up your G2 Crowd Zap.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Log in or create a new account.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Click the orange ‘Make a Zap with G2 Crowd’ button.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903532-7FD7-4740-A842-914A41B39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114" y="1231385"/>
            <a:ext cx="5246025" cy="4192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65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Select ‘New Lead’ as your trigger.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Click the blue ‘Save + Continue’ button.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7C8FF47-C1E9-E143-BC99-7A287C87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57" y="1231385"/>
            <a:ext cx="3631844" cy="5117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09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7" y="1553910"/>
            <a:ext cx="451726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Connect your account in the next step. You will need to retrieve the API token from your G2 Crowd admin portal under the ‘API Tokens’ tab.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If you need to make a new token, create a label and click ‘Create New Token’.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965E146-9B88-5140-95F5-14A44621B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90" y="1553910"/>
            <a:ext cx="4068890" cy="43039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97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Test and confirm your trigger.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D90BA7-922C-8044-8437-9A709DE1E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15" y="3122929"/>
            <a:ext cx="3329853" cy="3316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0BDF2-13D4-FC48-AAF9-9678873B7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081" y="1603918"/>
            <a:ext cx="4163491" cy="48684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10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7" y="1553910"/>
            <a:ext cx="436272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Set up your action. In this example, the first action we will take is to map out our custom values using the ‘Formatter’ app.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84C580-B76A-154D-A24B-070456EC8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9"/>
          <a:stretch/>
        </p:blipFill>
        <p:spPr>
          <a:xfrm>
            <a:off x="5906036" y="1603918"/>
            <a:ext cx="5195553" cy="3760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7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7" y="1553910"/>
            <a:ext cx="45430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Choose ‘Utilities’ as the action to create.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5CA2DE7-4DBD-6244-A01D-FA90C1263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893" y="1082202"/>
            <a:ext cx="3468442" cy="5367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5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7" y="1553910"/>
            <a:ext cx="554757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Now set up the data transformation using the Lookup Table option. Here we will be transforming the company size value from G2 Crowd to custom values.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Enter the Lookup Key ‘Company Size’ and enter the mapping you want to use in the Lookup Table.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Use the left-hand column to insert the company size values from G2 Crowd. Use the right-hand column to insert the custom values you want the G2 Crowd ones to map to.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You can enter an optional fallback value as well.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81BCD38-0FAF-5A43-9AA0-B8889C3ED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56"/>
          <a:stretch/>
        </p:blipFill>
        <p:spPr>
          <a:xfrm>
            <a:off x="6684967" y="1807272"/>
            <a:ext cx="4710968" cy="4022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15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7" y="474131"/>
            <a:ext cx="1109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7" y="1553910"/>
            <a:ext cx="110998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Zapier is a web app that lets you automate tasks and connect data between online applications. 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  <a:hlinkClick r:id="rId2"/>
              </a:rPr>
              <a:t>You can learn more about how Zapier works in their help center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. You can use Zapier to get alerts about activity on your G2 Crowd profile.</a:t>
            </a:r>
          </a:p>
          <a:p>
            <a:pPr lvl="0"/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lvl="0"/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You can use Zapier to connect G2 Crowd activity with 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500+ software products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. To do so you will need to sign up for an account. Connecting with many apps are free, but you will need a paid account to connect your G2 Crowd data to Zapier’s premium apps. Paid accounts start at $20/month. 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  <a:hlinkClick r:id="rId4"/>
              </a:rPr>
              <a:t>Learn more about Zapier pricing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pPr lvl="0"/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  <a:p>
            <a:pPr lvl="0"/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  <a:p>
            <a:pPr lvl="0"/>
            <a:r>
              <a:rPr lang="en-US" sz="1900" b="1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Free apps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 include: Gmail, Slack, Pipedrive, HubSpot, Highrise, Asana, and more!</a:t>
            </a:r>
          </a:p>
          <a:p>
            <a:pPr lvl="0"/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  <a:p>
            <a:pPr lvl="0"/>
            <a:r>
              <a:rPr lang="en-US" sz="1900" b="1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Premium app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 include: Salesforce CRM, Zendesk, </a:t>
            </a:r>
            <a:r>
              <a:rPr lang="en-US" sz="1900" dirty="0" err="1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GetResponse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, </a:t>
            </a:r>
            <a:r>
              <a:rPr lang="en-US" sz="1900" dirty="0" err="1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Marketo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, and more!</a:t>
            </a:r>
          </a:p>
          <a:p>
            <a:pPr lvl="0"/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  <a:p>
            <a:pPr lvl="0"/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  <a:p>
            <a:pPr lvl="0"/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  <a:hlinkClick r:id="rId5"/>
              </a:rPr>
              <a:t>View the full list of apps that integrate with Zapier</a:t>
            </a:r>
            <a:r>
              <a:rPr lang="en-US" sz="19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What is Zapier?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7" y="1553910"/>
            <a:ext cx="45430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In the next step, you will send the transformed data via webhooks to your system using an external URL.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Set up a new action, selecting the ‘Webhooks’ Action App.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On the next step, chose ‘POST’ as the Webhooks Action.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C2B9A4A-3A31-A841-812A-CB8BDDEE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63" y="1603918"/>
            <a:ext cx="5346117" cy="28540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4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7" y="1553910"/>
            <a:ext cx="56763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Next, set up the template for the data that you will send. Enter the URL where the data will be sent, and, optionally, the Payload Type and specified Data fields.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Proceed to the next step and test the configuration.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352964C-3FA4-924D-852E-0B614088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399" y="1597070"/>
            <a:ext cx="4625215" cy="42180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23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56878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When you are ready to turn on your Zap, give it a name and set the toggle to ‘ON’.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Zapier will start sending your data from G2 Crowd to the system you chose.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Lead Values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0D07273-02C4-7449-A432-09C6D4ABD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2" r="16141"/>
          <a:stretch/>
        </p:blipFill>
        <p:spPr>
          <a:xfrm>
            <a:off x="5756856" y="1603918"/>
            <a:ext cx="4828777" cy="40499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59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795" y="2631607"/>
            <a:ext cx="3435684" cy="15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4694" y="1574798"/>
            <a:ext cx="311120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Visitors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Receive a notification when a new visitor is researching you on your G2 Crowd profile. You can send this notification to email, Slack, or your CRM or Marketing Automation system.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97" y="1574798"/>
            <a:ext cx="345440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Leads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If you need additional customization beyond the standard webhooks integration G2 Crowd offers, you can use Zapier to automate t</a:t>
            </a:r>
            <a:r>
              <a:rPr lang="en-US" sz="16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he sending of leads from G2 Crowd to your own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With Zapier, you can: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Send custom </a:t>
            </a:r>
            <a:r>
              <a:rPr lang="en-US" sz="16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values to your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Set up a custom integration</a:t>
            </a:r>
            <a:r>
              <a:rPr lang="en-US" sz="16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0395" y="1574798"/>
            <a:ext cx="316892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Track Prospects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If you are using G2 Crowd’s Track Your Prospects feature, you can use Zapier to receive a notification when a visitor moves from G2 Crowd to your tracked pages, or vice versa. You can send this notification to email, Slack, or your CRM or Marketing Automation system.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What can you do with Zapier?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5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393650"/>
            <a:ext cx="614855" cy="0"/>
          </a:xfrm>
          <a:prstGeom prst="line">
            <a:avLst/>
          </a:prstGeom>
          <a:ln w="3810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5851" y="3317496"/>
            <a:ext cx="152307" cy="152307"/>
          </a:xfrm>
          <a:prstGeom prst="ellipse">
            <a:avLst/>
          </a:prstGeom>
          <a:solidFill>
            <a:srgbClr val="E5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497" y="3060583"/>
            <a:ext cx="1042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charset="0"/>
                <a:ea typeface="Roboto Medium" charset="0"/>
                <a:cs typeface="Roboto Medium" charset="0"/>
              </a:rPr>
              <a:t>EXAMPLE: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737" y="3808391"/>
            <a:ext cx="8504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Receive a </a:t>
            </a:r>
            <a:r>
              <a:rPr lang="en-US" sz="2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Slack message when a new visitor views your G2 Crowd profile. 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29" y="6160272"/>
            <a:ext cx="1230972" cy="5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5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Follow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  <a:hlinkClick r:id="rId2"/>
              </a:rPr>
              <a:t>this 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 to begin setting up your G2 Crowd Zap.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Log in or create a new account.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Click the orange ‘Make a Zap with G2 Crowd’ button.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903532-7FD7-4740-A842-914A41B39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114" y="1231385"/>
            <a:ext cx="5246025" cy="4192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31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Select ‘New Visitor’ as your trigger.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Click the blue ‘Save + Continue’ button.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C2D1C-F0E6-6A4D-9B0B-52BF6FE61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94"/>
          <a:stretch/>
        </p:blipFill>
        <p:spPr>
          <a:xfrm>
            <a:off x="6104584" y="1253065"/>
            <a:ext cx="3631844" cy="50028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17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Test and confirm your trigger.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CB952C-552E-8B4D-A04A-7AD5B60E5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38" y="3122929"/>
            <a:ext cx="3323101" cy="3316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6F9A0-0C05-734A-A1DB-4535CBA08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080" y="1603918"/>
            <a:ext cx="4086583" cy="4835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17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Choose the action you want to occur. For example, to receive a direct Slack message when a new visitor views your G2 Crowd profile, choose the ‘Send Direct Message’ option.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Click the blue ‘Save + Continue’ button.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8E009A-84FD-7B4A-91B9-E78C7F3B5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826" y="1228840"/>
            <a:ext cx="3919629" cy="49519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6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8" y="1553910"/>
            <a:ext cx="446575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Receive a Slack message when a new visitor views your G2 Crowd profile.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Clr>
                <a:srgbClr val="E5603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  <a:latin typeface="Roboto" charset="0"/>
                <a:ea typeface="Roboto" charset="0"/>
                <a:cs typeface="Roboto" charset="0"/>
              </a:rPr>
              <a:t>Connect the account that will be receiving the message.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55555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0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Click the blue ‘Save + Continue’ button.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797" y="474131"/>
            <a:ext cx="11099802" cy="4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E56137"/>
                </a:solidFill>
                <a:latin typeface="Roboto Medium" charset="0"/>
                <a:ea typeface="Roboto Medium" charset="0"/>
                <a:cs typeface="Roboto Medium" charset="0"/>
              </a:rPr>
              <a:t>G2 CROWD - ZAPIER INTEGRATION SETUP GUIDE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797" y="846664"/>
            <a:ext cx="110998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A4550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Example: Slack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29" y="6180767"/>
            <a:ext cx="1230972" cy="493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0"/>
            <a:ext cx="440266" cy="6858000"/>
          </a:xfrm>
          <a:prstGeom prst="rect">
            <a:avLst/>
          </a:prstGeom>
          <a:solidFill>
            <a:srgbClr val="2A4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42" y="0"/>
            <a:ext cx="0" cy="6858000"/>
          </a:xfrm>
          <a:prstGeom prst="line">
            <a:avLst/>
          </a:prstGeom>
          <a:ln w="69850">
            <a:solidFill>
              <a:srgbClr val="E56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D4E97D-B759-9544-A07A-017F38E4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474" y="1553910"/>
            <a:ext cx="4336132" cy="4318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6750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1368</Words>
  <Application>Microsoft Macintosh PowerPoint</Application>
  <PresentationFormat>Widescreen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Roboto Light</vt:lpstr>
      <vt:lpstr>Roboto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Carr</dc:creator>
  <cp:lastModifiedBy>Gina Carr</cp:lastModifiedBy>
  <cp:revision>25</cp:revision>
  <dcterms:created xsi:type="dcterms:W3CDTF">2018-04-24T17:41:59Z</dcterms:created>
  <dcterms:modified xsi:type="dcterms:W3CDTF">2018-04-24T19:16:31Z</dcterms:modified>
</cp:coreProperties>
</file>